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70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7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97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3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05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60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1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0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21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6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4C30-D072-44BE-91A5-2A11A317D589}" type="datetimeFigureOut">
              <a:rPr lang="pl-PL" smtClean="0"/>
              <a:t>18.09.2023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3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78226"/>
            <a:ext cx="12192000" cy="2387600"/>
          </a:xfrm>
        </p:spPr>
        <p:txBody>
          <a:bodyPr>
            <a:noAutofit/>
          </a:bodyPr>
          <a:lstStyle/>
          <a:p>
            <a:r>
              <a:rPr lang="pl-PL" sz="8500" b="1" dirty="0" smtClean="0">
                <a:latin typeface="Arial Black" panose="020B0A04020102020204" pitchFamily="34" charset="0"/>
              </a:rPr>
              <a:t>Platforma </a:t>
            </a:r>
            <a:br>
              <a:rPr lang="pl-PL" sz="8500" b="1" dirty="0" smtClean="0">
                <a:latin typeface="Arial Black" panose="020B0A04020102020204" pitchFamily="34" charset="0"/>
              </a:rPr>
            </a:br>
            <a:r>
              <a:rPr lang="pl-PL" sz="8500" b="1" dirty="0" smtClean="0">
                <a:latin typeface="Arial Black" panose="020B0A04020102020204" pitchFamily="34" charset="0"/>
              </a:rPr>
              <a:t>Office 365</a:t>
            </a:r>
            <a:endParaRPr lang="pl-PL" sz="8500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 platformę </a:t>
            </a:r>
            <a:r>
              <a:rPr lang="pl-PL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pl-PL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ffice 365 logujemy się na stronie:</a:t>
            </a:r>
          </a:p>
          <a:p>
            <a:r>
              <a:rPr lang="pl-PL" sz="4800" dirty="0" smtClean="0">
                <a:latin typeface="Arial Black" panose="020B0A04020102020204" pitchFamily="34" charset="0"/>
              </a:rPr>
              <a:t>https://login.microsoftonline.com</a:t>
            </a:r>
            <a:endParaRPr lang="pl-PL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3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zalogowaniu system poprosi jeszcze tylko o weryfikację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Będą wymienione dwa sposoby :</a:t>
            </a:r>
          </a:p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Przez podanie nr telefonu (otrzymamy 6cio cyfrowy kod)</a:t>
            </a:r>
          </a:p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Przez e-mail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30628" y="261256"/>
            <a:ext cx="12192000" cy="161584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zalogowaniu na platformę otrzymamy następujący widok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7904"/>
            <a:ext cx="8516154" cy="47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079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Na platformie mamy dostęp do całego pakietu Office (m.in. Word, Excel, Power Point)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8022" y="3641226"/>
            <a:ext cx="6574971" cy="1655762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Możemy w nich pracować online lub zainstalować je na naszym komputerze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6" y="2713763"/>
            <a:ext cx="4611842" cy="40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45584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Platforma Microsoft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5585"/>
            <a:ext cx="12192000" cy="5620975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(zdalne nauczanie)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Platforma Office 365 jest zintegrowana z MS </a:t>
            </a:r>
            <a:r>
              <a:rPr lang="pl-PL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Teams</a:t>
            </a: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i mamy do niej bezpośredni dostęp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9" y="2831592"/>
            <a:ext cx="7162800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92777"/>
            <a:ext cx="12192000" cy="131540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kliknięciu na ikonkę zostaniemy połączeni z MS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118712"/>
            <a:ext cx="12192000" cy="1655762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Warunkiem połączenia jest wcześniejsze zainstalowanie aplikacji.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przypadku braku zainstalowanej aplikacji platforma Office 365 pomoże ją Państwu zainstalować – wyświetli się odpowiedni komunikat.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2" y="3499803"/>
            <a:ext cx="12192000" cy="2387600"/>
          </a:xfrm>
        </p:spPr>
        <p:txBody>
          <a:bodyPr>
            <a:noAutofit/>
          </a:bodyPr>
          <a:lstStyle/>
          <a:p>
            <a:r>
              <a:rPr lang="pl-PL" sz="4800" dirty="0" smtClean="0">
                <a:latin typeface="Arial Black" panose="020B0A04020102020204" pitchFamily="34" charset="0"/>
              </a:rPr>
              <a:t>Istnieje też drugi sposób logowania się do MS </a:t>
            </a:r>
            <a:r>
              <a:rPr lang="pl-PL" sz="4800" dirty="0" err="1" smtClean="0">
                <a:latin typeface="Arial Black" panose="020B0A04020102020204" pitchFamily="34" charset="0"/>
              </a:rPr>
              <a:t>Teams</a:t>
            </a:r>
            <a:r>
              <a:rPr lang="pl-PL" sz="4800" dirty="0" smtClean="0">
                <a:latin typeface="Arial Black" panose="020B0A04020102020204" pitchFamily="34" charset="0"/>
              </a:rPr>
              <a:t>..</a:t>
            </a:r>
            <a:br>
              <a:rPr lang="pl-PL" sz="4800" dirty="0" smtClean="0">
                <a:latin typeface="Arial Black" panose="020B0A04020102020204" pitchFamily="34" charset="0"/>
              </a:rPr>
            </a:br>
            <a:r>
              <a:rPr lang="pl-PL" sz="4800" dirty="0" smtClean="0">
                <a:latin typeface="Arial Black" panose="020B0A04020102020204" pitchFamily="34" charset="0"/>
              </a:rPr>
              <a:t>Poprzez samą aplikację – logujemy się tak samo jak do Office 365 – poprzez login i hasło, </a:t>
            </a:r>
            <a:r>
              <a:rPr lang="pl-PL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jednak zalecamy pierwsze logowanie przeprowadzić w sposób przedstawiony Państwu na Radzie </a:t>
            </a:r>
            <a:endParaRPr lang="pl-PL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7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61668"/>
            <a:ext cx="12192000" cy="23876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Każdy użytkownik ma przydzielony odpowiedni login. 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dirty="0" smtClean="0">
                <a:latin typeface="Arial Black" panose="020B0A04020102020204" pitchFamily="34" charset="0"/>
              </a:rPr>
              <a:t>Znajdziecie go w naszym e-dzienniku</a:t>
            </a:r>
            <a:r>
              <a:rPr lang="pl-PL" sz="5400" dirty="0" smtClean="0">
                <a:latin typeface="Arial Black" panose="020B0A04020102020204" pitchFamily="34" charset="0"/>
              </a:rPr>
              <a:t/>
            </a:r>
            <a:br>
              <a:rPr lang="pl-PL" sz="5400" dirty="0" smtClean="0">
                <a:latin typeface="Arial Black" panose="020B0A04020102020204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zakładka </a:t>
            </a: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office365</a:t>
            </a:r>
            <a:endParaRPr lang="pl-PL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Będzie to pierwsza litera naszego imienia i nazwisko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805204"/>
            <a:ext cx="12192000" cy="165576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Arial Black" panose="020B0A04020102020204" pitchFamily="34" charset="0"/>
              </a:rPr>
              <a:t>np. Jan Nowak </a:t>
            </a:r>
            <a:r>
              <a:rPr lang="pl-PL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l-PL" sz="40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jnowak</a:t>
            </a:r>
            <a:endParaRPr lang="pl-PL" sz="40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l-PL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Pełny login będzie się składał z tej części plus znak @ i domeny, czyli:</a:t>
            </a:r>
          </a:p>
          <a:p>
            <a:endParaRPr lang="pl-PL" sz="40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l-PL" sz="4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jnowak</a:t>
            </a:r>
            <a:r>
              <a:rPr lang="pl-PL" sz="4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@zspemilka.pl</a:t>
            </a:r>
            <a:endParaRPr lang="pl-PL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W tym miejscu wpisujemy pełny login i klikamy „dalej”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13" y="1866785"/>
            <a:ext cx="8880783" cy="4991215"/>
          </a:xfrm>
        </p:spPr>
      </p:pic>
    </p:spTree>
    <p:extLst>
      <p:ext uri="{BB962C8B-B14F-4D97-AF65-F5344CB8AC3E}">
        <p14:creationId xmlns:p14="http://schemas.microsoft.com/office/powerpoint/2010/main" val="22039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Zostaniemy poproszeni o hasło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9" y="1924169"/>
            <a:ext cx="8454281" cy="4748916"/>
          </a:xfrm>
        </p:spPr>
      </p:pic>
    </p:spTree>
    <p:extLst>
      <p:ext uri="{BB962C8B-B14F-4D97-AF65-F5344CB8AC3E}">
        <p14:creationId xmlns:p14="http://schemas.microsoft.com/office/powerpoint/2010/main" val="2054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4502"/>
            <a:ext cx="12192000" cy="104108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tym miejscu mała uwaga: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5585"/>
            <a:ext cx="12192000" cy="4112215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WSZYSCY NOWI UŻYTKOWNICY logują się z hasłem</a:t>
            </a:r>
          </a:p>
          <a:p>
            <a:r>
              <a:rPr lang="pl-PL" sz="7200" dirty="0" smtClean="0">
                <a:latin typeface="Arial Black" panose="020B0A04020102020204" pitchFamily="34" charset="0"/>
              </a:rPr>
              <a:t>Student.123</a:t>
            </a:r>
          </a:p>
          <a:p>
            <a:r>
              <a:rPr lang="pl-PL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Osoby korzystające wcześniej z Office 365 próbują logować się swoim hasłem (w przypadku niepowodzenia logują się również w/w hasłem) </a:t>
            </a:r>
            <a:endParaRPr lang="pl-PL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Przy pierwszym logowaniu system poprosi nas o zmianę hasła (proszę go sobie gdzieś zapisać)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okienku pojawią się trzy pola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Stare hasło: </a:t>
            </a:r>
            <a:r>
              <a:rPr lang="pl-PL" sz="3600" dirty="0" smtClean="0">
                <a:latin typeface="Arial Black" panose="020B0A04020102020204" pitchFamily="34" charset="0"/>
              </a:rPr>
              <a:t>wpisujemy Student.123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Nowe hasło: </a:t>
            </a:r>
            <a:r>
              <a:rPr lang="pl-PL" sz="3600" dirty="0" smtClean="0">
                <a:latin typeface="Arial Black" panose="020B0A04020102020204" pitchFamily="34" charset="0"/>
              </a:rPr>
              <a:t>Wpisujemy nowe (min.8 znaków, małe, duże litery, cyfry, znaki specjalne)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Nowe hasło: </a:t>
            </a:r>
            <a:r>
              <a:rPr lang="pl-PL" sz="3600" dirty="0" smtClean="0">
                <a:latin typeface="Arial Black" panose="020B0A04020102020204" pitchFamily="34" charset="0"/>
              </a:rPr>
              <a:t>powtarzamy nowe hasło</a:t>
            </a:r>
            <a:endParaRPr lang="pl-PL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279</Words>
  <Application>Microsoft Office PowerPoint</Application>
  <PresentationFormat>Panoramiczny</PresentationFormat>
  <Paragraphs>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Office Theme</vt:lpstr>
      <vt:lpstr>Platforma  Office 365</vt:lpstr>
      <vt:lpstr>Każdy użytkownik ma przydzielony odpowiedni login.  Znajdziecie go w naszym e-dzienniku zakładka  office365</vt:lpstr>
      <vt:lpstr>Prezentacja programu PowerPoint</vt:lpstr>
      <vt:lpstr>Prezentacja programu PowerPoint</vt:lpstr>
      <vt:lpstr>Będzie to pierwsza litera naszego imienia i nazwisko</vt:lpstr>
      <vt:lpstr>W tym miejscu wpisujemy pełny login i klikamy „dalej”</vt:lpstr>
      <vt:lpstr>Zostaniemy poproszeni o hasło</vt:lpstr>
      <vt:lpstr>W tym miejscu mała uwaga:</vt:lpstr>
      <vt:lpstr>Przy pierwszym logowaniu system poprosi nas o zmianę hasła (proszę go sobie gdzieś zapisać)</vt:lpstr>
      <vt:lpstr>Po zalogowaniu system poprosi jeszcze tylko o weryfikację</vt:lpstr>
      <vt:lpstr>Po zalogowaniu na platformę otrzymamy następujący widok</vt:lpstr>
      <vt:lpstr>Na platformie mamy dostęp do całego pakietu Office (m.in. Word, Excel, Power Point)</vt:lpstr>
      <vt:lpstr>Prezentacja programu PowerPoint</vt:lpstr>
      <vt:lpstr>Platforma Microsoft Teams</vt:lpstr>
      <vt:lpstr>Po kliknięciu na ikonkę zostaniemy połączeni z MS Teams</vt:lpstr>
      <vt:lpstr>Prezentacja programu PowerPoint</vt:lpstr>
      <vt:lpstr>Istnieje też drugi sposób logowania się do MS Teams.. Poprzez samą aplikację – logujemy się tak samo jak do Office 365 – poprzez login i hasło, jednak zalecamy pierwsze logowanie przeprowadzić w sposób przedstawiony Państwu na Radzie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Platforma  Office 365</dc:title>
  <dc:creator>Użytkownik systemu Windows</dc:creator>
  <cp:lastModifiedBy>Nauczyciel</cp:lastModifiedBy>
  <cp:revision>33</cp:revision>
  <dcterms:created xsi:type="dcterms:W3CDTF">2020-09-24T00:25:22Z</dcterms:created>
  <dcterms:modified xsi:type="dcterms:W3CDTF">2023-09-18T09:52:50Z</dcterms:modified>
</cp:coreProperties>
</file>